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86" r:id="rId3"/>
    <p:sldId id="295" r:id="rId4"/>
    <p:sldId id="271" r:id="rId5"/>
    <p:sldId id="305" r:id="rId6"/>
    <p:sldId id="285" r:id="rId7"/>
    <p:sldId id="287" r:id="rId8"/>
    <p:sldId id="296" r:id="rId9"/>
    <p:sldId id="289" r:id="rId10"/>
    <p:sldId id="299" r:id="rId11"/>
    <p:sldId id="301" r:id="rId12"/>
    <p:sldId id="303" r:id="rId13"/>
    <p:sldId id="297" r:id="rId14"/>
    <p:sldId id="30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36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381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480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99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294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47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3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42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9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538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163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89651-13FE-4289-BBD2-635A0709A71A}" type="datetimeFigureOut">
              <a:rPr lang="ru-RU" smtClean="0"/>
              <a:t>30.12.2023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88D05-F001-4399-BD2D-1552F1E0D5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62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gas-kvas.com/uploads/posts/2023-01/1673459552_gas-kvas-com-p-detskii-risunok-sir-10.png" TargetMode="External"/><Relationship Id="rId3" Type="http://schemas.openxmlformats.org/officeDocument/2006/relationships/hyperlink" Target="https://www.educatorclips.com/science_images/geyser.jpg" TargetMode="External"/><Relationship Id="rId7" Type="http://schemas.openxmlformats.org/officeDocument/2006/relationships/hyperlink" Target="https://img.razrisyika.ru/kart/133/1200/531329-tyulpan-dlya-detey-13.jpg" TargetMode="External"/><Relationship Id="rId2" Type="http://schemas.openxmlformats.org/officeDocument/2006/relationships/hyperlink" Target="https://media.baamboozle.com/uploads/images/69723/1636102135_572283_url.jpe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s-kvas.com/uploads/posts/2023-01/1673479680_gas-kvas-com-p-detskii-risunok-velosiped-5.jpg" TargetMode="External"/><Relationship Id="rId5" Type="http://schemas.openxmlformats.org/officeDocument/2006/relationships/hyperlink" Target="https://starwars-galaxy.ru/800/600/https/thumbs.dreamstime.com/b/hand-drawn-volcano-eruption-outline-sketch-vector-black-ink-drawing-isolated-white-background-graphic-illustration-hand-drawn-144852145.jpg" TargetMode="External"/><Relationship Id="rId10" Type="http://schemas.openxmlformats.org/officeDocument/2006/relationships/hyperlink" Target="http://billionnews.ru/uploads/posts/2014-08/1408362610_1.jpg" TargetMode="External"/><Relationship Id="rId4" Type="http://schemas.openxmlformats.org/officeDocument/2006/relationships/hyperlink" Target="https://chopio.club/uploads/posts/2022-07/thumbs/1658437902_11-beolin-club-p-teplitsi-risunok-karandashom-krasivo-19.jpg" TargetMode="External"/><Relationship Id="rId9" Type="http://schemas.openxmlformats.org/officeDocument/2006/relationships/hyperlink" Target="https://obj.altapress.ru/picture/719115/1024x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8EE9809-2E6B-4DB8-9354-E0F121697B29}"/>
              </a:ext>
            </a:extLst>
          </p:cNvPr>
          <p:cNvSpPr/>
          <p:nvPr/>
        </p:nvSpPr>
        <p:spPr>
          <a:xfrm>
            <a:off x="112541" y="175846"/>
            <a:ext cx="11521440" cy="64289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представление о странах, располагающихся в центральной части Европы (расположение, столица, основные достопримечательности).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учащихся со странами центральной части Европы, основными достопримечательностями, научить показывать Германию, Австрию, Швейцарию и столицы этих государств на карте,</a:t>
            </a:r>
            <a:endParaRPr lang="ru-RU" sz="1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интерес к познанию окружающего мира,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важительное отношение к иному мнению, культуре других народов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находить информацию в тексте, анализировать ее, представлять в удобной форме (облако слов ментальная карта),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отрабатывать умение проверять достоверность информации (работа с чек-листом)</a:t>
            </a:r>
            <a:endParaRPr lang="ru-RU" sz="1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61DB341-B8CA-4298-8B8F-9032DD916E57}"/>
              </a:ext>
            </a:extLst>
          </p:cNvPr>
          <p:cNvSpPr/>
          <p:nvPr/>
        </p:nvSpPr>
        <p:spPr>
          <a:xfrm>
            <a:off x="3532669" y="1068196"/>
            <a:ext cx="44795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Европы.</a:t>
            </a:r>
          </a:p>
          <a:p>
            <a:pPr algn="ctr"/>
            <a:r>
              <a:rPr lang="ru-RU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мир.3 класс</a:t>
            </a:r>
            <a:endParaRPr lang="ru-RU" sz="28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1B7925-0E90-4E6B-9790-385CB2A62ADD}"/>
              </a:ext>
            </a:extLst>
          </p:cNvPr>
          <p:cNvSpPr/>
          <p:nvPr/>
        </p:nvSpPr>
        <p:spPr>
          <a:xfrm>
            <a:off x="6969857" y="5188409"/>
            <a:ext cx="3858749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Горбачевич М.П.</a:t>
            </a:r>
          </a:p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/>
            <a:r>
              <a:rPr lang="ru-RU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«МСОШ»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3867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0349C7-91E8-4D62-97D7-3234DBC352C7}"/>
              </a:ext>
            </a:extLst>
          </p:cNvPr>
          <p:cNvSpPr txBox="1"/>
          <p:nvPr/>
        </p:nvSpPr>
        <p:spPr>
          <a:xfrm>
            <a:off x="254978" y="178812"/>
            <a:ext cx="6098344" cy="383463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 Вани  «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 в Германию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хочу увидеть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цветочный  ковёр на Центральной площади города Кёльна,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телебашню в Берлине,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Бранденбургские ворота в Берлине,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Бременским музыкантам в Бремене.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6ACDAB-37CA-41BE-BDF6-787C5F02AB04}"/>
              </a:ext>
            </a:extLst>
          </p:cNvPr>
          <p:cNvSpPr txBox="1"/>
          <p:nvPr/>
        </p:nvSpPr>
        <p:spPr>
          <a:xfrm>
            <a:off x="3046828" y="4144955"/>
            <a:ext cx="6098344" cy="2689069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 Тани «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 в Австрию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Хочу посмотреть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100 ботанических садов Вены,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Иоганну Штраусу,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собор Святого Кирилла,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старинные фиакры.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Ещё хочу покататься на горных лыжах.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4004D4-B8AA-4B7D-A2B5-A14D2E4DB4D6}"/>
              </a:ext>
            </a:extLst>
          </p:cNvPr>
          <p:cNvSpPr txBox="1"/>
          <p:nvPr/>
        </p:nvSpPr>
        <p:spPr>
          <a:xfrm>
            <a:off x="6744287" y="178812"/>
            <a:ext cx="3792415" cy="3834639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 Ани  «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 в Швейцарию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Хочу увидеть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горы Альпы,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банки,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Кёльнский собор,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мельницы,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столицу -  город Берн.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270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85A2F5-670B-4A6E-8B42-A2303CBC7319}"/>
              </a:ext>
            </a:extLst>
          </p:cNvPr>
          <p:cNvSpPr txBox="1"/>
          <p:nvPr/>
        </p:nvSpPr>
        <p:spPr>
          <a:xfrm>
            <a:off x="0" y="2430194"/>
            <a:ext cx="7744263" cy="3296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действий.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 страну и  её столицу на карте.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информацию о стране.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Исправить ошибки в чек-листе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ментальную карту или  облако слов страны в тетради.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Рассказать об итогах своей работы.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AA2539-5922-4D42-966A-1AB1FBFA86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385" b="64571"/>
          <a:stretch/>
        </p:blipFill>
        <p:spPr>
          <a:xfrm>
            <a:off x="10002129" y="4207913"/>
            <a:ext cx="1781908" cy="242852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2FDD8E-65C8-442F-8117-A431F6D1A36F}"/>
              </a:ext>
            </a:extLst>
          </p:cNvPr>
          <p:cNvSpPr/>
          <p:nvPr/>
        </p:nvSpPr>
        <p:spPr>
          <a:xfrm>
            <a:off x="5453990" y="61247"/>
            <a:ext cx="6625468" cy="25853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Германия-стр.126-127</a:t>
            </a:r>
          </a:p>
          <a:p>
            <a:pPr algn="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Австрия-стр.128-129</a:t>
            </a:r>
          </a:p>
          <a:p>
            <a:pPr algn="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Швейцария-стр.129</a:t>
            </a:r>
          </a:p>
        </p:txBody>
      </p:sp>
    </p:spTree>
    <p:extLst>
      <p:ext uri="{BB962C8B-B14F-4D97-AF65-F5344CB8AC3E}">
        <p14:creationId xmlns:p14="http://schemas.microsoft.com/office/powerpoint/2010/main" val="3695555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61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6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2A8878-0C29-48A8-8DC7-340065DA1EA0}"/>
              </a:ext>
            </a:extLst>
          </p:cNvPr>
          <p:cNvSpPr txBox="1"/>
          <p:nvPr/>
        </p:nvSpPr>
        <p:spPr>
          <a:xfrm>
            <a:off x="189914" y="1243513"/>
            <a:ext cx="116468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https://media.baamboozle.com/uploads/images/69723/1636102135_572283_url.jpeg</a:t>
            </a:r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76D3C4-F7F9-458A-A5AB-BD9F10A797BD}"/>
              </a:ext>
            </a:extLst>
          </p:cNvPr>
          <p:cNvSpPr txBox="1"/>
          <p:nvPr/>
        </p:nvSpPr>
        <p:spPr>
          <a:xfrm>
            <a:off x="189914" y="1723320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https://www.educatorclips.com/science_images/geyser.jpg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A3121-721F-4BE0-897F-E0B0B2981AB7}"/>
              </a:ext>
            </a:extLst>
          </p:cNvPr>
          <p:cNvSpPr txBox="1"/>
          <p:nvPr/>
        </p:nvSpPr>
        <p:spPr>
          <a:xfrm>
            <a:off x="189914" y="2323297"/>
            <a:ext cx="88380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https://chopio.club/uploads/posts/2022-07/thumbs/1658437902_11-beolin-club-p-teplitsi-risunok-karandashom-krasivo-19.jpg</a:t>
            </a:r>
            <a:endParaRPr lang="ru-RU" dirty="0"/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4564A0-35A0-42CE-B5FF-B51D83879907}"/>
              </a:ext>
            </a:extLst>
          </p:cNvPr>
          <p:cNvSpPr txBox="1"/>
          <p:nvPr/>
        </p:nvSpPr>
        <p:spPr>
          <a:xfrm>
            <a:off x="216290" y="3036592"/>
            <a:ext cx="121439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https://starwars-galaxy.ru/800/600/https/thumbs.dreamstime.com/b/hand-drawn-volcano-eruption-outline-sketch-vector-black-ink-drawing-isolated-white-background-graphic-illustration-hand-drawn-144852145.jpg</a:t>
            </a:r>
            <a:endParaRPr lang="ru-RU" dirty="0"/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0A5B6D-10C7-4D16-8CB5-5DEEC30A8418}"/>
              </a:ext>
            </a:extLst>
          </p:cNvPr>
          <p:cNvSpPr txBox="1"/>
          <p:nvPr/>
        </p:nvSpPr>
        <p:spPr>
          <a:xfrm>
            <a:off x="104627" y="3814948"/>
            <a:ext cx="114171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https://gas-kvas.com/uploads/posts/2023-01/1673479680_gas-kvas-com-p-detskii-risunok-velosiped-5.jpg</a:t>
            </a:r>
            <a:endParaRPr lang="ru-RU" dirty="0"/>
          </a:p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9DEBE0-BD26-4112-9A5D-E78D8ED67464}"/>
              </a:ext>
            </a:extLst>
          </p:cNvPr>
          <p:cNvSpPr txBox="1"/>
          <p:nvPr/>
        </p:nvSpPr>
        <p:spPr>
          <a:xfrm>
            <a:off x="216290" y="4358606"/>
            <a:ext cx="114171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https://img.razrisyika.ru/kart/133/1200/531329-tyulpan-dlya-detey-13.jpg</a:t>
            </a:r>
            <a:endParaRPr lang="ru-RU" dirty="0"/>
          </a:p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482B8E-BE3B-4F03-BCB3-41A3F7EDD04A}"/>
              </a:ext>
            </a:extLst>
          </p:cNvPr>
          <p:cNvSpPr txBox="1"/>
          <p:nvPr/>
        </p:nvSpPr>
        <p:spPr>
          <a:xfrm>
            <a:off x="300929" y="4833168"/>
            <a:ext cx="118197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https://gas-kvas.com/uploads/posts/2023-01/1673459552_gas-kvas-com-p-detskii-risunok-sir-10.png</a:t>
            </a:r>
            <a:endParaRPr lang="ru-RU" dirty="0"/>
          </a:p>
          <a:p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E259FE-B6CF-432D-AE50-62866BB6CEF7}"/>
              </a:ext>
            </a:extLst>
          </p:cNvPr>
          <p:cNvSpPr txBox="1"/>
          <p:nvPr/>
        </p:nvSpPr>
        <p:spPr>
          <a:xfrm>
            <a:off x="216290" y="5307730"/>
            <a:ext cx="114171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https://obj.altapress.ru/picture/719115/1024x.jpg</a:t>
            </a:r>
            <a:endParaRPr lang="ru-RU" dirty="0"/>
          </a:p>
          <a:p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324987-869C-457E-A3A3-45185229C5A1}"/>
              </a:ext>
            </a:extLst>
          </p:cNvPr>
          <p:cNvSpPr txBox="1"/>
          <p:nvPr/>
        </p:nvSpPr>
        <p:spPr>
          <a:xfrm>
            <a:off x="189914" y="759488"/>
            <a:ext cx="11795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10"/>
              </a:rPr>
              <a:t>http://billionnews.ru/uploads/posts/2014-08/1408362610_1.jpg</a:t>
            </a:r>
            <a:endParaRPr lang="ru-RU" dirty="0"/>
          </a:p>
          <a:p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212D3EE-8B7F-44B6-AD27-55FEBAC63273}"/>
              </a:ext>
            </a:extLst>
          </p:cNvPr>
          <p:cNvSpPr/>
          <p:nvPr/>
        </p:nvSpPr>
        <p:spPr>
          <a:xfrm>
            <a:off x="189914" y="168893"/>
            <a:ext cx="98337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создании презентации использованы интернет-источники.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D0B7864-1C00-4730-B11B-BD3DF739FA2E}"/>
              </a:ext>
            </a:extLst>
          </p:cNvPr>
          <p:cNvSpPr/>
          <p:nvPr/>
        </p:nvSpPr>
        <p:spPr>
          <a:xfrm>
            <a:off x="558605" y="5801608"/>
            <a:ext cx="88667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географические  карты из учебника и рабочей тетради</a:t>
            </a:r>
          </a:p>
          <a:p>
            <a:r>
              <a:rPr lang="ru-RU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окружающему миру Плешакова А.А.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35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30192" b="23885"/>
          <a:stretch/>
        </p:blipFill>
        <p:spPr>
          <a:xfrm>
            <a:off x="0" y="1673"/>
            <a:ext cx="8510954" cy="521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4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115" b="23704"/>
          <a:stretch/>
        </p:blipFill>
        <p:spPr>
          <a:xfrm>
            <a:off x="0" y="186227"/>
            <a:ext cx="12056012" cy="522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86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1279" b="21805"/>
          <a:stretch/>
        </p:blipFill>
        <p:spPr>
          <a:xfrm>
            <a:off x="62224" y="-295641"/>
            <a:ext cx="12035991" cy="536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10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A6A386-8AA8-4F4F-8E82-BFBA9BCEA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681" b="23679"/>
          <a:stretch/>
        </p:blipFill>
        <p:spPr>
          <a:xfrm>
            <a:off x="0" y="1899138"/>
            <a:ext cx="12192000" cy="333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66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2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163" y="463338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67462" y="78617"/>
            <a:ext cx="60285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Определим  тему урока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CD7FAA42-EC16-4506-92EC-14AF2324F8F3}"/>
              </a:ext>
            </a:extLst>
          </p:cNvPr>
          <p:cNvSpPr/>
          <p:nvPr/>
        </p:nvSpPr>
        <p:spPr>
          <a:xfrm rot="2954781">
            <a:off x="764029" y="1281530"/>
            <a:ext cx="4606868" cy="1744394"/>
          </a:xfrm>
          <a:prstGeom prst="rightArrow">
            <a:avLst>
              <a:gd name="adj1" fmla="val 19882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425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6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38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412</Words>
  <Application>Microsoft Office PowerPoint</Application>
  <PresentationFormat>Широкоэкранный</PresentationFormat>
  <Paragraphs>59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Home</cp:lastModifiedBy>
  <cp:revision>51</cp:revision>
  <dcterms:created xsi:type="dcterms:W3CDTF">2023-04-20T11:48:45Z</dcterms:created>
  <dcterms:modified xsi:type="dcterms:W3CDTF">2023-12-30T06:31:44Z</dcterms:modified>
</cp:coreProperties>
</file>