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58" r:id="rId4"/>
    <p:sldId id="260" r:id="rId5"/>
    <p:sldId id="259" r:id="rId6"/>
    <p:sldId id="261" r:id="rId7"/>
    <p:sldId id="262" r:id="rId8"/>
    <p:sldId id="267" r:id="rId9"/>
    <p:sldId id="263" r:id="rId10"/>
    <p:sldId id="268" r:id="rId11"/>
    <p:sldId id="269" r:id="rId12"/>
    <p:sldId id="264" r:id="rId13"/>
    <p:sldId id="271" r:id="rId14"/>
    <p:sldId id="270" r:id="rId15"/>
    <p:sldId id="272" r:id="rId16"/>
    <p:sldId id="273" r:id="rId17"/>
    <p:sldId id="265" r:id="rId18"/>
    <p:sldId id="26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5E420-47B0-A10A-2455-1CD5CAADBA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182412-6804-19C2-290B-2ECC8C8746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BF335B-B705-BE3E-932B-CCA648950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4CF36C-E94B-9983-BD9B-E92374B1F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43FF5D-2377-326E-62FA-A8615D3B7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810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9764E2-3869-FC5C-33BE-15394CABC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4331A4-2539-64C2-9B42-560C37448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648E1E-D85E-1F2F-E8B1-C37471C15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F6B06C-CFC8-8374-F179-C51399AE5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9835C1-BBF4-E306-DB2A-E668B700B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23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F1CCB7B-C301-CD48-9B37-9543939763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FBB536-AA2B-0E0B-E056-150BCE862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CB6F2F-662B-E7BA-0FD4-EA1343696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52F862-06E9-B70E-8938-7953088A8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CEF50C-C9BC-D01F-793A-45262FB06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43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05EA52-3ED9-82D4-817D-76AB817AA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11AA85-BCCA-D573-AF9F-0405F8103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3B267E-3E3D-8887-AA80-C25955F0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2F8076-C2FA-9214-6328-B705F5E1E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2782FE-F7B9-4162-78A7-601505741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08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2D54E-EBA4-324F-FFAE-C3A61EE6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AA789F-29E2-9B1B-FB62-83F1D51D3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19624C-9FB4-4411-2759-EE94E9537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C724D2-4F43-35A3-09BF-CA954BAC3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171030-69FC-09FF-5FD3-51F909C3C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0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3F88A-0AF0-13CA-5C42-D197FA343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8955F1-3B63-EAE2-1A9A-CE9C8CB191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916AE5-8A02-2B7D-7DA9-77AE272C6B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07B497-DD9B-210A-AAAA-A5DF6133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E34FD4-B0A4-A6D7-EA99-36F4FD52E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DAE567-D6FF-F209-A2F5-DAD6D0CD3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14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24FE3-6514-4991-198D-CF67C88F0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7CBBE3-3A84-C7DE-91A9-66E80159D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37634C-6FAC-D17D-5F7F-D50B9F2EF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47C6539-58FF-362D-19B6-BE308A4BFD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6C572B4-E442-6E4E-CF5A-7198E0E49C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7AE600F-FF00-03C8-8575-8B7DAE2D2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0BEF12D-64F2-AB9B-D06D-FDCF9E2B7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C4EE30F-16C5-DDEA-33BD-1DB00BC8C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006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D74982-C702-59AB-C772-D5F09C51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1F6765E-68AE-B74A-B092-E0720E3D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279A9E1-5C28-494D-25C8-44D5179AF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50F6CE-2DD9-7408-EFFD-04E51DD44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06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68720CB-8F1B-9F7A-00E2-8F93A1717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73CA600-8125-92C7-C925-926B6DC8E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6DE09A-F0B3-368E-9722-84A251510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61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CC6525-17DF-BC14-BE01-66ECD6E83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40BC62-8923-6DFC-7B17-689C7E681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B8E934-F910-2E98-91D5-43764D2D0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89483B-A4D5-2C93-2FDB-989829687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F72B282-DC05-3740-9B12-3353D3D95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F8E00B-D8F4-953A-A88E-652EFF25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60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5EC694-CA47-691A-1A86-AC08D217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CFBB638-21BC-1CF1-0815-38B7056E88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488542F-D658-10E0-63E4-A66A8EEB0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314F1B-4EEA-3701-7EFD-EE52ECEE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186C3F-C85A-06B5-368A-9D4B3304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6DDE17-377F-2E8B-F71B-BB04A20F1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7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638C9C-295A-7DF0-2FD5-D554ADD03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AF7581-378D-284E-ED83-F9D191F25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11453D-A2A0-BCF6-8DC1-D0ACB6AAE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B1DF99-262D-42BA-AA96-DF8FE9E1F0FA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598D6D-0DA9-FA32-27A0-383557793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1ED13A-A82E-95A5-64AB-AE552EB832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9BAA20-F392-44B0-8C73-EF72A4B66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75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E000DF-7B04-7443-9C00-5FAB50A96BE1}"/>
              </a:ext>
            </a:extLst>
          </p:cNvPr>
          <p:cNvSpPr txBox="1"/>
          <p:nvPr/>
        </p:nvSpPr>
        <p:spPr>
          <a:xfrm>
            <a:off x="1544716" y="1257981"/>
            <a:ext cx="9428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Propisi" panose="02000508030000020003" pitchFamily="2" charset="0"/>
              </a:rPr>
              <a:t>Метод исключения</a:t>
            </a:r>
          </a:p>
        </p:txBody>
      </p:sp>
    </p:spTree>
    <p:extLst>
      <p:ext uri="{BB962C8B-B14F-4D97-AF65-F5344CB8AC3E}">
        <p14:creationId xmlns:p14="http://schemas.microsoft.com/office/powerpoint/2010/main" val="3277534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93E00B-51D9-4884-571A-87FA3B37C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842" y="183777"/>
            <a:ext cx="9537383" cy="61703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6EB967-4408-161E-B339-7072F76448F6}"/>
              </a:ext>
            </a:extLst>
          </p:cNvPr>
          <p:cNvSpPr txBox="1"/>
          <p:nvPr/>
        </p:nvSpPr>
        <p:spPr>
          <a:xfrm>
            <a:off x="1405632" y="3268964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одиннадцатый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02B200-42D8-7368-7E79-73E715883177}"/>
              </a:ext>
            </a:extLst>
          </p:cNvPr>
          <p:cNvSpPr txBox="1"/>
          <p:nvPr/>
        </p:nvSpPr>
        <p:spPr>
          <a:xfrm>
            <a:off x="1405632" y="3932618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третья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DFB101-00BD-0010-B6A3-E6659FE7892C}"/>
              </a:ext>
            </a:extLst>
          </p:cNvPr>
          <p:cNvSpPr txBox="1"/>
          <p:nvPr/>
        </p:nvSpPr>
        <p:spPr>
          <a:xfrm>
            <a:off x="1405632" y="4578516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сотая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2E7564-060C-1F25-4291-3349B5ABD1A3}"/>
              </a:ext>
            </a:extLst>
          </p:cNvPr>
          <p:cNvSpPr txBox="1"/>
          <p:nvPr/>
        </p:nvSpPr>
        <p:spPr>
          <a:xfrm>
            <a:off x="1405632" y="5233292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восемнадцатое</a:t>
            </a:r>
          </a:p>
        </p:txBody>
      </p:sp>
    </p:spTree>
    <p:extLst>
      <p:ext uri="{BB962C8B-B14F-4D97-AF65-F5344CB8AC3E}">
        <p14:creationId xmlns:p14="http://schemas.microsoft.com/office/powerpoint/2010/main" val="2821665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93E00B-51D9-4884-571A-87FA3B37C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842" y="183777"/>
            <a:ext cx="9537383" cy="61703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6EB967-4408-161E-B339-7072F76448F6}"/>
              </a:ext>
            </a:extLst>
          </p:cNvPr>
          <p:cNvSpPr txBox="1"/>
          <p:nvPr/>
        </p:nvSpPr>
        <p:spPr>
          <a:xfrm>
            <a:off x="1405632" y="3268964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одиннадцатый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02B200-42D8-7368-7E79-73E715883177}"/>
              </a:ext>
            </a:extLst>
          </p:cNvPr>
          <p:cNvSpPr txBox="1"/>
          <p:nvPr/>
        </p:nvSpPr>
        <p:spPr>
          <a:xfrm>
            <a:off x="1405632" y="3932618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третья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DFB101-00BD-0010-B6A3-E6659FE7892C}"/>
              </a:ext>
            </a:extLst>
          </p:cNvPr>
          <p:cNvSpPr txBox="1"/>
          <p:nvPr/>
        </p:nvSpPr>
        <p:spPr>
          <a:xfrm>
            <a:off x="1405632" y="4578516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сотая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2E7564-060C-1F25-4291-3349B5ABD1A3}"/>
              </a:ext>
            </a:extLst>
          </p:cNvPr>
          <p:cNvSpPr txBox="1"/>
          <p:nvPr/>
        </p:nvSpPr>
        <p:spPr>
          <a:xfrm>
            <a:off x="1405632" y="5233292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восемнадцатое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9E0101-0D70-E91A-F245-CCC30275F7D1}"/>
              </a:ext>
            </a:extLst>
          </p:cNvPr>
          <p:cNvSpPr txBox="1"/>
          <p:nvPr/>
        </p:nvSpPr>
        <p:spPr>
          <a:xfrm>
            <a:off x="5314574" y="3268964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одиннадцать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4E08B1-00A4-D495-0C65-439A9613B745}"/>
              </a:ext>
            </a:extLst>
          </p:cNvPr>
          <p:cNvSpPr txBox="1"/>
          <p:nvPr/>
        </p:nvSpPr>
        <p:spPr>
          <a:xfrm>
            <a:off x="5314574" y="3932618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три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D9028E-7B8E-92AE-6D1F-21169E2D8210}"/>
              </a:ext>
            </a:extLst>
          </p:cNvPr>
          <p:cNvSpPr txBox="1"/>
          <p:nvPr/>
        </p:nvSpPr>
        <p:spPr>
          <a:xfrm>
            <a:off x="5314574" y="4578516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сто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FFEF5A-2E6A-BC03-6F5C-D747EE6A0F71}"/>
              </a:ext>
            </a:extLst>
          </p:cNvPr>
          <p:cNvSpPr txBox="1"/>
          <p:nvPr/>
        </p:nvSpPr>
        <p:spPr>
          <a:xfrm>
            <a:off x="5314574" y="5233292"/>
            <a:ext cx="369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восемнадцать</a:t>
            </a:r>
          </a:p>
        </p:txBody>
      </p:sp>
    </p:spTree>
    <p:extLst>
      <p:ext uri="{BB962C8B-B14F-4D97-AF65-F5344CB8AC3E}">
        <p14:creationId xmlns:p14="http://schemas.microsoft.com/office/powerpoint/2010/main" val="2337043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750DF6-316D-F997-7371-E27DB4868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39" y="0"/>
            <a:ext cx="475347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2A969C-CAC6-B1CD-A882-9936DD1D0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4" t="67184" r="7574" b="13269"/>
          <a:stretch/>
        </p:blipFill>
        <p:spPr>
          <a:xfrm>
            <a:off x="5113536" y="168675"/>
            <a:ext cx="7142350" cy="222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98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750DF6-316D-F997-7371-E27DB4868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39" y="0"/>
            <a:ext cx="475347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2A969C-CAC6-B1CD-A882-9936DD1D0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4" t="67184" r="7574" b="13269"/>
          <a:stretch/>
        </p:blipFill>
        <p:spPr>
          <a:xfrm>
            <a:off x="5113536" y="168675"/>
            <a:ext cx="7142350" cy="22282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7E69CE-60CC-9C2A-5821-77EF62786BB6}"/>
              </a:ext>
            </a:extLst>
          </p:cNvPr>
          <p:cNvSpPr txBox="1"/>
          <p:nvPr/>
        </p:nvSpPr>
        <p:spPr>
          <a:xfrm>
            <a:off x="464599" y="3331108"/>
            <a:ext cx="369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двадцать пять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D701EB-440B-FFB6-7C25-FE1F8FE56370}"/>
              </a:ext>
            </a:extLst>
          </p:cNvPr>
          <p:cNvSpPr txBox="1"/>
          <p:nvPr/>
        </p:nvSpPr>
        <p:spPr>
          <a:xfrm>
            <a:off x="464599" y="3654273"/>
            <a:ext cx="369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тридцать шестой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F1332D-9399-AD50-E03A-4C6720776780}"/>
              </a:ext>
            </a:extLst>
          </p:cNvPr>
          <p:cNvSpPr txBox="1"/>
          <p:nvPr/>
        </p:nvSpPr>
        <p:spPr>
          <a:xfrm>
            <a:off x="485071" y="3977438"/>
            <a:ext cx="4282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сто пятьдесят третий</a:t>
            </a:r>
          </a:p>
        </p:txBody>
      </p:sp>
    </p:spTree>
    <p:extLst>
      <p:ext uri="{BB962C8B-B14F-4D97-AF65-F5344CB8AC3E}">
        <p14:creationId xmlns:p14="http://schemas.microsoft.com/office/powerpoint/2010/main" val="2100953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750DF6-316D-F997-7371-E27DB4868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39" y="0"/>
            <a:ext cx="475347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2A969C-CAC6-B1CD-A882-9936DD1D0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4" t="67184" r="7574" b="13269"/>
          <a:stretch/>
        </p:blipFill>
        <p:spPr>
          <a:xfrm>
            <a:off x="5113536" y="168675"/>
            <a:ext cx="7142350" cy="22282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7E69CE-60CC-9C2A-5821-77EF62786BB6}"/>
              </a:ext>
            </a:extLst>
          </p:cNvPr>
          <p:cNvSpPr txBox="1"/>
          <p:nvPr/>
        </p:nvSpPr>
        <p:spPr>
          <a:xfrm>
            <a:off x="464599" y="3331108"/>
            <a:ext cx="369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двадцать пять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D701EB-440B-FFB6-7C25-FE1F8FE56370}"/>
              </a:ext>
            </a:extLst>
          </p:cNvPr>
          <p:cNvSpPr txBox="1"/>
          <p:nvPr/>
        </p:nvSpPr>
        <p:spPr>
          <a:xfrm>
            <a:off x="464599" y="3654273"/>
            <a:ext cx="369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тридцать шестой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F1332D-9399-AD50-E03A-4C6720776780}"/>
              </a:ext>
            </a:extLst>
          </p:cNvPr>
          <p:cNvSpPr txBox="1"/>
          <p:nvPr/>
        </p:nvSpPr>
        <p:spPr>
          <a:xfrm>
            <a:off x="485071" y="3977438"/>
            <a:ext cx="4282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сто пятьдесят третий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13B05B-EAE4-98BA-360B-83D9449827E4}"/>
              </a:ext>
            </a:extLst>
          </p:cNvPr>
          <p:cNvSpPr txBox="1"/>
          <p:nvPr/>
        </p:nvSpPr>
        <p:spPr>
          <a:xfrm>
            <a:off x="377302" y="2073805"/>
            <a:ext cx="1566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семьсот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007666-A12A-FB6C-6FBC-9C3AC65B7BA6}"/>
              </a:ext>
            </a:extLst>
          </p:cNvPr>
          <p:cNvSpPr txBox="1"/>
          <p:nvPr/>
        </p:nvSpPr>
        <p:spPr>
          <a:xfrm>
            <a:off x="377302" y="2396970"/>
            <a:ext cx="202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пятьдесят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1DB564-85AC-F8A5-C31F-0904B8DAAB3B}"/>
              </a:ext>
            </a:extLst>
          </p:cNvPr>
          <p:cNvSpPr txBox="1"/>
          <p:nvPr/>
        </p:nvSpPr>
        <p:spPr>
          <a:xfrm>
            <a:off x="363709" y="2702457"/>
            <a:ext cx="202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триста</a:t>
            </a:r>
          </a:p>
        </p:txBody>
      </p:sp>
    </p:spTree>
    <p:extLst>
      <p:ext uri="{BB962C8B-B14F-4D97-AF65-F5344CB8AC3E}">
        <p14:creationId xmlns:p14="http://schemas.microsoft.com/office/powerpoint/2010/main" val="3448284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750DF6-316D-F997-7371-E27DB4868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39" y="0"/>
            <a:ext cx="475347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2A969C-CAC6-B1CD-A882-9936DD1D0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4" t="67184" r="7574" b="13269"/>
          <a:stretch/>
        </p:blipFill>
        <p:spPr>
          <a:xfrm>
            <a:off x="5113536" y="168675"/>
            <a:ext cx="7142350" cy="22282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7E69CE-60CC-9C2A-5821-77EF62786BB6}"/>
              </a:ext>
            </a:extLst>
          </p:cNvPr>
          <p:cNvSpPr txBox="1"/>
          <p:nvPr/>
        </p:nvSpPr>
        <p:spPr>
          <a:xfrm>
            <a:off x="464599" y="3331108"/>
            <a:ext cx="369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двадцать пять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D701EB-440B-FFB6-7C25-FE1F8FE56370}"/>
              </a:ext>
            </a:extLst>
          </p:cNvPr>
          <p:cNvSpPr txBox="1"/>
          <p:nvPr/>
        </p:nvSpPr>
        <p:spPr>
          <a:xfrm>
            <a:off x="464599" y="3654273"/>
            <a:ext cx="369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тридцать шестой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F1332D-9399-AD50-E03A-4C6720776780}"/>
              </a:ext>
            </a:extLst>
          </p:cNvPr>
          <p:cNvSpPr txBox="1"/>
          <p:nvPr/>
        </p:nvSpPr>
        <p:spPr>
          <a:xfrm>
            <a:off x="485071" y="3977438"/>
            <a:ext cx="4282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сто пятьдесят третий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13B05B-EAE4-98BA-360B-83D9449827E4}"/>
              </a:ext>
            </a:extLst>
          </p:cNvPr>
          <p:cNvSpPr txBox="1"/>
          <p:nvPr/>
        </p:nvSpPr>
        <p:spPr>
          <a:xfrm>
            <a:off x="377302" y="2073805"/>
            <a:ext cx="1566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семьсот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007666-A12A-FB6C-6FBC-9C3AC65B7BA6}"/>
              </a:ext>
            </a:extLst>
          </p:cNvPr>
          <p:cNvSpPr txBox="1"/>
          <p:nvPr/>
        </p:nvSpPr>
        <p:spPr>
          <a:xfrm>
            <a:off x="377302" y="2396970"/>
            <a:ext cx="202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пятьдесят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1DB564-85AC-F8A5-C31F-0904B8DAAB3B}"/>
              </a:ext>
            </a:extLst>
          </p:cNvPr>
          <p:cNvSpPr txBox="1"/>
          <p:nvPr/>
        </p:nvSpPr>
        <p:spPr>
          <a:xfrm>
            <a:off x="363709" y="2702457"/>
            <a:ext cx="202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триста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10EB-5E4A-CE2F-993C-6CD12B69A4DB}"/>
              </a:ext>
            </a:extLst>
          </p:cNvPr>
          <p:cNvSpPr txBox="1"/>
          <p:nvPr/>
        </p:nvSpPr>
        <p:spPr>
          <a:xfrm>
            <a:off x="418472" y="819994"/>
            <a:ext cx="1566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пятый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1C47A3-F10B-59FE-BA19-C102FE1D763F}"/>
              </a:ext>
            </a:extLst>
          </p:cNvPr>
          <p:cNvSpPr txBox="1"/>
          <p:nvPr/>
        </p:nvSpPr>
        <p:spPr>
          <a:xfrm>
            <a:off x="418472" y="1143159"/>
            <a:ext cx="202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четыре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3C8F35-B9CA-1518-93B2-E80E81F3CF9F}"/>
              </a:ext>
            </a:extLst>
          </p:cNvPr>
          <p:cNvSpPr txBox="1"/>
          <p:nvPr/>
        </p:nvSpPr>
        <p:spPr>
          <a:xfrm>
            <a:off x="404879" y="1448646"/>
            <a:ext cx="202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Propisi" panose="02000508030000020003" pitchFamily="2" charset="0"/>
              </a:rPr>
              <a:t>третий</a:t>
            </a:r>
          </a:p>
        </p:txBody>
      </p:sp>
    </p:spTree>
    <p:extLst>
      <p:ext uri="{BB962C8B-B14F-4D97-AF65-F5344CB8AC3E}">
        <p14:creationId xmlns:p14="http://schemas.microsoft.com/office/powerpoint/2010/main" val="2404482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153DDF-0B0B-E31F-2AB9-F2FB50BE3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69929" y="51202"/>
            <a:ext cx="6652141" cy="675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554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153DDF-0B0B-E31F-2AB9-F2FB50BE3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69929" y="51202"/>
            <a:ext cx="6652141" cy="6755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00ED12-972D-2839-7ED7-B1ABB266E08C}"/>
              </a:ext>
            </a:extLst>
          </p:cNvPr>
          <p:cNvSpPr txBox="1"/>
          <p:nvPr/>
        </p:nvSpPr>
        <p:spPr>
          <a:xfrm>
            <a:off x="5083084" y="1302957"/>
            <a:ext cx="40520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Propisi" panose="02000508030000020003" pitchFamily="2" charset="0"/>
              </a:rPr>
              <a:t>один корень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114370-D844-3F70-695A-830AB903F902}"/>
              </a:ext>
            </a:extLst>
          </p:cNvPr>
          <p:cNvSpPr txBox="1"/>
          <p:nvPr/>
        </p:nvSpPr>
        <p:spPr>
          <a:xfrm>
            <a:off x="5083083" y="3044278"/>
            <a:ext cx="40520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Propisi" panose="02000508030000020003" pitchFamily="2" charset="0"/>
              </a:rPr>
              <a:t>два корня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356802-D1E6-E35B-AC7D-D3A0E563C34E}"/>
              </a:ext>
            </a:extLst>
          </p:cNvPr>
          <p:cNvSpPr txBox="1"/>
          <p:nvPr/>
        </p:nvSpPr>
        <p:spPr>
          <a:xfrm>
            <a:off x="5927941" y="4785602"/>
            <a:ext cx="40520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Propisi" panose="02000508030000020003" pitchFamily="2" charset="0"/>
              </a:rPr>
              <a:t>нескольких слов</a:t>
            </a:r>
          </a:p>
        </p:txBody>
      </p:sp>
    </p:spTree>
    <p:extLst>
      <p:ext uri="{BB962C8B-B14F-4D97-AF65-F5344CB8AC3E}">
        <p14:creationId xmlns:p14="http://schemas.microsoft.com/office/powerpoint/2010/main" val="2447570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120D2A-D588-2EA9-64A0-5C66700CD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782" y="321538"/>
            <a:ext cx="8880435" cy="621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374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E000DF-7B04-7443-9C00-5FAB50A96BE1}"/>
              </a:ext>
            </a:extLst>
          </p:cNvPr>
          <p:cNvSpPr txBox="1"/>
          <p:nvPr/>
        </p:nvSpPr>
        <p:spPr>
          <a:xfrm>
            <a:off x="1381958" y="814097"/>
            <a:ext cx="9428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Propisi" panose="02000508030000020003" pitchFamily="2" charset="0"/>
              </a:rPr>
              <a:t>Числительное</a:t>
            </a:r>
          </a:p>
        </p:txBody>
      </p:sp>
    </p:spTree>
    <p:extLst>
      <p:ext uri="{BB962C8B-B14F-4D97-AF65-F5344CB8AC3E}">
        <p14:creationId xmlns:p14="http://schemas.microsoft.com/office/powerpoint/2010/main" val="3403469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5CB86B-93B0-A3B5-6800-DDD6E58C70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3979" y="471241"/>
            <a:ext cx="9848357" cy="407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35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5CB86B-93B0-A3B5-6800-DDD6E58C70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3979" y="471241"/>
            <a:ext cx="9848357" cy="40741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1D08A8-0770-6799-7B85-E9F5EC5F04C2}"/>
              </a:ext>
            </a:extLst>
          </p:cNvPr>
          <p:cNvSpPr txBox="1"/>
          <p:nvPr/>
        </p:nvSpPr>
        <p:spPr>
          <a:xfrm>
            <a:off x="4767308" y="878890"/>
            <a:ext cx="3835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часть речи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83FCC-0656-E4AD-37BD-D3A3F38AA1FB}"/>
              </a:ext>
            </a:extLst>
          </p:cNvPr>
          <p:cNvSpPr txBox="1"/>
          <p:nvPr/>
        </p:nvSpPr>
        <p:spPr>
          <a:xfrm>
            <a:off x="1288741" y="1584974"/>
            <a:ext cx="3835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обозначает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B77CF8-E00F-6F65-8716-D4080F725F59}"/>
              </a:ext>
            </a:extLst>
          </p:cNvPr>
          <p:cNvSpPr txBox="1"/>
          <p:nvPr/>
        </p:nvSpPr>
        <p:spPr>
          <a:xfrm>
            <a:off x="5936583" y="1584974"/>
            <a:ext cx="3835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количество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2703D6-0E57-A244-0653-B252CCB5964A}"/>
              </a:ext>
            </a:extLst>
          </p:cNvPr>
          <p:cNvSpPr txBox="1"/>
          <p:nvPr/>
        </p:nvSpPr>
        <p:spPr>
          <a:xfrm>
            <a:off x="1210829" y="2231288"/>
            <a:ext cx="8980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порядок предметов при счёте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B8F85-A911-36C1-EF42-A2C3FFCD7E58}"/>
              </a:ext>
            </a:extLst>
          </p:cNvPr>
          <p:cNvSpPr txBox="1"/>
          <p:nvPr/>
        </p:nvSpPr>
        <p:spPr>
          <a:xfrm>
            <a:off x="1019832" y="3374906"/>
            <a:ext cx="9580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сколько?   какой? (по счёту) (который?)</a:t>
            </a:r>
          </a:p>
        </p:txBody>
      </p:sp>
    </p:spTree>
    <p:extLst>
      <p:ext uri="{BB962C8B-B14F-4D97-AF65-F5344CB8AC3E}">
        <p14:creationId xmlns:p14="http://schemas.microsoft.com/office/powerpoint/2010/main" val="155389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367600-3B1F-9313-476A-E46522D13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4586" y="428188"/>
            <a:ext cx="11029411" cy="435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33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367600-3B1F-9313-476A-E46522D13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4586" y="428188"/>
            <a:ext cx="11029411" cy="43568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04D09D-FB71-7579-D8EB-3C0F10A53B70}"/>
              </a:ext>
            </a:extLst>
          </p:cNvPr>
          <p:cNvSpPr txBox="1"/>
          <p:nvPr/>
        </p:nvSpPr>
        <p:spPr>
          <a:xfrm>
            <a:off x="995777" y="3555817"/>
            <a:ext cx="8441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два     второй.</a:t>
            </a:r>
          </a:p>
        </p:txBody>
      </p:sp>
    </p:spTree>
    <p:extLst>
      <p:ext uri="{BB962C8B-B14F-4D97-AF65-F5344CB8AC3E}">
        <p14:creationId xmlns:p14="http://schemas.microsoft.com/office/powerpoint/2010/main" val="2708557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C439C21-0945-DD82-22E2-AF2F442CB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3162" y="534643"/>
            <a:ext cx="10815534" cy="450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43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C439C21-0945-DD82-22E2-AF2F442CB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3162" y="534643"/>
            <a:ext cx="10815534" cy="45078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E24F733-6758-8CA7-C109-350BCBAE39B5}"/>
              </a:ext>
            </a:extLst>
          </p:cNvPr>
          <p:cNvSpPr txBox="1"/>
          <p:nvPr/>
        </p:nvSpPr>
        <p:spPr>
          <a:xfrm>
            <a:off x="915878" y="3271732"/>
            <a:ext cx="4321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количественные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CB9E9F-8E86-6EC9-C3A6-A1D00FB665AE}"/>
              </a:ext>
            </a:extLst>
          </p:cNvPr>
          <p:cNvSpPr txBox="1"/>
          <p:nvPr/>
        </p:nvSpPr>
        <p:spPr>
          <a:xfrm>
            <a:off x="7566736" y="3271732"/>
            <a:ext cx="4321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порядковые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A114F7-1368-F3EE-F19F-727881A7C768}"/>
              </a:ext>
            </a:extLst>
          </p:cNvPr>
          <p:cNvSpPr txBox="1"/>
          <p:nvPr/>
        </p:nvSpPr>
        <p:spPr>
          <a:xfrm>
            <a:off x="1050522" y="3832504"/>
            <a:ext cx="4321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сколько?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E87B6E-34E8-66EE-2333-FFD82955D5F8}"/>
              </a:ext>
            </a:extLst>
          </p:cNvPr>
          <p:cNvSpPr txBox="1"/>
          <p:nvPr/>
        </p:nvSpPr>
        <p:spPr>
          <a:xfrm>
            <a:off x="6819533" y="3821029"/>
            <a:ext cx="4321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Propisi" panose="02000508030000020003" pitchFamily="2" charset="0"/>
              </a:rPr>
              <a:t>какой? который</a:t>
            </a:r>
          </a:p>
        </p:txBody>
      </p:sp>
    </p:spTree>
    <p:extLst>
      <p:ext uri="{BB962C8B-B14F-4D97-AF65-F5344CB8AC3E}">
        <p14:creationId xmlns:p14="http://schemas.microsoft.com/office/powerpoint/2010/main" val="3721709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93E00B-51D9-4884-571A-87FA3B37C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842" y="183777"/>
            <a:ext cx="9537383" cy="617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24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80</Words>
  <Application>Microsoft Office PowerPoint</Application>
  <PresentationFormat>Широкоэкранный</PresentationFormat>
  <Paragraphs>45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Aptos</vt:lpstr>
      <vt:lpstr>Aptos Display</vt:lpstr>
      <vt:lpstr>Arial</vt:lpstr>
      <vt:lpstr>Propisi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 Капралёва</dc:creator>
  <cp:lastModifiedBy>Эльвира Капралёва</cp:lastModifiedBy>
  <cp:revision>3</cp:revision>
  <dcterms:created xsi:type="dcterms:W3CDTF">2024-01-17T16:00:42Z</dcterms:created>
  <dcterms:modified xsi:type="dcterms:W3CDTF">2024-01-18T04:58:39Z</dcterms:modified>
</cp:coreProperties>
</file>