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1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103" d="100"/>
          <a:sy n="103" d="100"/>
        </p:scale>
        <p:origin x="-6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1064;&#1082;&#1086;&#1083;&#1100;&#1085;&#1080;&#1082;%20&#1080;&#1079;%20&#1052;&#1080;&#1072;&#1089;&#1089;&#1072;%20&#1091;&#1073;&#1080;&#1083;%20&#1084;&#1072;&#1090;&#1100;%20&#1087;&#1086;&#1089;&#1083;&#1077;%20&#1079;&#1072;&#1087;&#1088;&#1077;&#1090;&#1072;%20&#1080;&#1075;&#1088;&#1072;&#1090;&#1100;%20&#1074;%20&#1082;&#1086;&#1084;&#1087;&#1100;&#1102;&#1090;&#1077;&#1088;.mp4" TargetMode="External"/><Relationship Id="rId2" Type="http://schemas.openxmlformats.org/officeDocument/2006/relationships/hyperlink" Target="Cyganskie-pesni-Cyganochka-s-vyhodom(muzofon.com).mp3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askraski.link/1965/&#1096;&#1072;&#1073;&#1083;&#1086;&#1085;-&#1095;&#1077;&#1083;&#1086;&#1074;&#1077;&#1082;&#1072;.html" TargetMode="External"/><Relationship Id="rId2" Type="http://schemas.openxmlformats.org/officeDocument/2006/relationships/hyperlink" Target="&#1048;z-kf-Ameli-Skripka-i-bit-bachata-tango(muzofon.com).mp3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50;&#1086;&#1084;&#1087;&#1100;&#1102;&#1090;&#1077;&#1088;&#1085;&#1072;&#1103;%20&#1079;&#1072;&#1074;&#1080;&#1089;&#1080;&#1084;&#1086;&#1089;&#1090;&#1100;/&#1042;&#1080;&#1088;&#1090;&#1091;&#1072;&#1083;&#1100;&#1085;&#1072;&#1103;%20&#1072;&#1075;&#1088;&#1077;&#1089;&#1089;&#1080;&#1103;%201-3.mp4" TargetMode="External"/><Relationship Id="rId2" Type="http://schemas.openxmlformats.org/officeDocument/2006/relationships/hyperlink" Target="&#1042;&#1080;&#1088;&#1090;&#1091;&#1072;&#1083;&#1100;&#1085;&#1072;&#1103;%20&#1072;&#1075;&#1088;&#1077;&#1089;&#1089;&#1080;&#1103;%201-3.mp4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DJ-Savage-V-stile-Rumba-&#1048;nstrumental(muzofon.com).mp3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785794"/>
            <a:ext cx="807249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«Влияние компьютерных игр </a:t>
            </a:r>
          </a:p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 физическое и психическое </a:t>
            </a:r>
          </a:p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здоровье школьника»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28774" y="4941168"/>
            <a:ext cx="572304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Педагоги-психологи: </a:t>
            </a:r>
          </a:p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Леонтьева Е.Н.</a:t>
            </a:r>
          </a:p>
          <a:p>
            <a:pPr algn="ctr"/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Козленко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А.А.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757" y="2879846"/>
            <a:ext cx="25050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5357826"/>
            <a:ext cx="8458200" cy="1222375"/>
          </a:xfrm>
        </p:spPr>
        <p:txBody>
          <a:bodyPr/>
          <a:lstStyle/>
          <a:p>
            <a:r>
              <a:rPr lang="ru-RU" dirty="0" smtClean="0"/>
              <a:t>5 бальная шкала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785926"/>
            <a:ext cx="761977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spc="0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Актуальность</a:t>
            </a:r>
            <a:endParaRPr kumimoji="0" lang="ru-RU" sz="36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spc="0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Доступность</a:t>
            </a:r>
            <a:endParaRPr kumimoji="0" lang="ru-RU" sz="36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spc="0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Практическая направленность</a:t>
            </a:r>
            <a:endParaRPr kumimoji="0" lang="ru-RU" sz="36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spc="0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Форма работы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00298" y="357166"/>
            <a:ext cx="44896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ru-RU" sz="5400" b="1" i="1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Рефлексия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7344816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54526" y="5373216"/>
            <a:ext cx="57229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j-lt"/>
                <a:ea typeface="BatangChe" panose="02030609000101010101" pitchFamily="49" charset="-127"/>
              </a:rPr>
              <a:t>Всего   доброго!</a:t>
            </a:r>
            <a:endParaRPr lang="ru-RU" sz="5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+mj-lt"/>
              <a:ea typeface="BatangChe" panose="02030609000101010101" pitchFamily="49" charset="-127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87005" y="714355"/>
            <a:ext cx="7001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file"/>
              </a:rPr>
              <a:t>Упражнение </a:t>
            </a:r>
            <a:r>
              <a:rPr lang="ru-RU" sz="3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file"/>
              </a:rPr>
              <a:t>энергизатор</a:t>
            </a: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file"/>
              </a:rPr>
              <a:t> «Цыганочка»</a:t>
            </a: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6552" y="1451796"/>
            <a:ext cx="3279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hlinkClick r:id="rId3" action="ppaction://hlinkfile"/>
              </a:rPr>
              <a:t>Актуальность??????</a:t>
            </a:r>
            <a:endParaRPr lang="ru-RU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" y="2060848"/>
            <a:ext cx="9138689" cy="479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16166" y="571480"/>
            <a:ext cx="72993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hlinkClick r:id="rId2" action="ppaction://hlinkfile"/>
              </a:rPr>
              <a:t>Работа в группах (по 6 человек)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Рисунок 4" descr="Раскраски шаблон человека шаблон, трафарет, контур человечка для вырезания из бумаги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214422"/>
            <a:ext cx="3214710" cy="5324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714744" y="1428736"/>
            <a:ext cx="4857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голове –влияние компьютерных  игр </a:t>
            </a:r>
          </a:p>
          <a:p>
            <a:r>
              <a:rPr lang="ru-RU" sz="2400" dirty="0" smtClean="0"/>
              <a:t>на</a:t>
            </a:r>
            <a:r>
              <a:rPr lang="ru-RU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психическое </a:t>
            </a:r>
            <a:r>
              <a:rPr lang="ru-RU" sz="2400" dirty="0" smtClean="0"/>
              <a:t>здоровье ребенка</a:t>
            </a:r>
            <a:endParaRPr lang="ru-RU" sz="24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>
            <a:off x="2928926" y="1857364"/>
            <a:ext cx="857256" cy="1588"/>
          </a:xfrm>
          <a:prstGeom prst="straightConnector1">
            <a:avLst/>
          </a:prstGeom>
          <a:ln w="53975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57620" y="3143248"/>
            <a:ext cx="4838704" cy="185738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solidFill>
                  <a:schemeClr val="tx1"/>
                </a:solidFill>
              </a:rPr>
              <a:t>В теле -влияние компьютерных игр на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физическое</a:t>
            </a:r>
            <a:r>
              <a:rPr lang="ru-RU" dirty="0" smtClean="0">
                <a:solidFill>
                  <a:schemeClr val="tx1"/>
                </a:solidFill>
              </a:rPr>
              <a:t> здоровье.</a:t>
            </a:r>
          </a:p>
          <a:p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>
            <a:off x="2928926" y="4071942"/>
            <a:ext cx="857256" cy="1588"/>
          </a:xfrm>
          <a:prstGeom prst="straightConnector1">
            <a:avLst/>
          </a:prstGeom>
          <a:ln w="53975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43372" y="6286520"/>
            <a:ext cx="2892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(Время работы 2минуты)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4000" dirty="0" smtClean="0">
                <a:solidFill>
                  <a:schemeClr val="tx1"/>
                </a:solidFill>
              </a:rPr>
              <a:t>Подчеркните волнистой линией то, что является позитивным влиянием. </a:t>
            </a:r>
          </a:p>
          <a:p>
            <a:r>
              <a:rPr lang="ru-RU" sz="4000" dirty="0" smtClean="0">
                <a:solidFill>
                  <a:schemeClr val="tx1"/>
                </a:solidFill>
              </a:rPr>
              <a:t>Обратите внимание, какого влияния больше +/-.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11762" y="-46236"/>
            <a:ext cx="852047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Влияние компьютерных игр на физическое и психическое здоровье школьника</a:t>
            </a:r>
            <a:endParaRPr kumimoji="0" lang="ru-RU" sz="2000" b="1" i="0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714356"/>
          <a:ext cx="3500462" cy="588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/>
              </a:tblGrid>
              <a:tr h="47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Физическое здоровье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3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1.Постоянная усталость, утомляемость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2.Сонливость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3.Мигрень и другие головные боли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4.Снижение иммунитета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5. Боли в спине, сколиоз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6.Боли в запястьях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7.Снижение зрения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8.Нарушение циркуляции крови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9.Онемение конечностей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10.Нарушения аппетита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6248" y="571480"/>
          <a:ext cx="4500594" cy="6111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4"/>
              </a:tblGrid>
              <a:tr h="428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Психическое здоровье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1.Плохой сон, ночные кошмары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8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2.Потеря ощущения реального времени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9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3.Блокировка процесса позитивного развития личности, приобретение чёрствости, безнравственности, эгоизма.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0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4.Чувство безнаказанности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9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5. Перенос модели поведения и мировоззрения в реальную жизнь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9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6.Зависание в виртуальном мире, вследствие чего ограничивается взаимодействие ребенка с людьми, теряются навыки общения необходимые ребенку для нормального психического и социального развития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9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7. Развиваются раздражительность, агрессивность, жестокость, неуправляемость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5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8.Развитие познавательных способностей.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9.Повышение уровня эрудиции.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9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10.Повышение навыков владения компьютером.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428736"/>
            <a:ext cx="8458200" cy="914400"/>
          </a:xfrm>
        </p:spPr>
        <p:txBody>
          <a:bodyPr>
            <a:normAutofit/>
          </a:bodyPr>
          <a:lstStyle/>
          <a:p>
            <a:pPr lvl="0"/>
            <a:r>
              <a:rPr lang="ru-RU" sz="4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file"/>
              </a:rPr>
              <a:t>  ФИЛЬМ «Виртуальная агрессия»</a:t>
            </a:r>
            <a:endParaRPr lang="ru-RU" sz="4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r:id="rId3" action="ppaction://hlinkfile"/>
            </a:endParaRPr>
          </a:p>
          <a:p>
            <a:endParaRPr lang="ru-RU" dirty="0">
              <a:hlinkClick r:id="rId3" action="ppaction://hlinkfile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564904"/>
            <a:ext cx="4572000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571480"/>
            <a:ext cx="7916771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Работа в группах </a:t>
            </a:r>
          </a:p>
          <a:p>
            <a:pPr algn="ctr"/>
            <a:endParaRPr lang="ru-RU" sz="4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hlinkClick r:id="rId2" action="ppaction://hlinkfile"/>
              </a:rPr>
              <a:t>«Неоконченные предложения»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381000" y="4853411"/>
            <a:ext cx="6104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(Время работы 3 минуты)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428596" y="1105"/>
            <a:ext cx="8429684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NewRoman,Bold"/>
              </a:rPr>
              <a:t>Что делать, чтобы ребёнок не стал зависимым от компьютера?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NewRoman"/>
              </a:rPr>
              <a:t>1.Родители должны познакомить своего ребёнка с временными нормами.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NewRoman"/>
              </a:rPr>
              <a:t>2.Родителям необходимо контролировать разнообразную занятость ребёнка (кружки, секции, широкие интересы).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NewRoman"/>
              </a:rPr>
              <a:t>3.Необходимо приобщать ребёнка к домашним обязанностям.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NewRoman"/>
              </a:rPr>
              <a:t>4. Прививать ребёнку семейное чтение.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NewRoman"/>
              </a:rPr>
              <a:t>5.Необходимо ежедневно общаться с ребёнком, быть в курсе возникающих у него проблем и конфликтов.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NewRoman"/>
              </a:rPr>
              <a:t>6.Родители могут контролировать круг общения ребёнка. Обязательно приглашать в гости друзей сына или дочери.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21429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NewRoman"/>
              </a:rPr>
              <a:t>7.Родители должны знать место, где ребёнок проводит свое свободное время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NewRoman"/>
              </a:rPr>
              <a:t>8.Учите своего ребёнка правилам общения, расширяйте кругозор ребёнка.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NewRoman"/>
              </a:rPr>
              <a:t>9.Необходимо научить своего ребёнка способам снятия эмоционального напряжения, выхода из стрессовых ситуаций.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NewRoman"/>
              </a:rPr>
              <a:t>10. Регулярно осуществлять цензуру компьютерных игр и программ.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NewRoman"/>
              </a:rPr>
              <a:t>11.Можно приобщить ребёнка к настольным играм, научить его к играм своего детства.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NewRoman"/>
              </a:rPr>
              <a:t>12.Обсуждайте с ребёнком отрицательные явления жизни, вырабатывайте устойчивое отношение к злу,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NewRoman"/>
              </a:rPr>
              <a:t>активное противостояние тому, что несёт в себе энергию разрушения, уничтожения, деградации личности.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NewRoman"/>
              </a:rPr>
              <a:t>13.Помните о том, что родители для ребёнка являются образцом для подражания. Поэтому сами родители не должны нарушать правила, которые установили для ребёнка.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3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143</TotalTime>
  <Words>427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(Время работы 3 минуты)</vt:lpstr>
      <vt:lpstr>Презентация PowerPoint</vt:lpstr>
      <vt:lpstr>Презентация PowerPoint</vt:lpstr>
      <vt:lpstr>5 бальная шкала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-</cp:lastModifiedBy>
  <cp:revision>21</cp:revision>
  <dcterms:created xsi:type="dcterms:W3CDTF">2016-03-28T05:02:50Z</dcterms:created>
  <dcterms:modified xsi:type="dcterms:W3CDTF">2024-10-19T09:05:14Z</dcterms:modified>
</cp:coreProperties>
</file>