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6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9411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Леонтьева Елена Николаевна</a:t>
            </a:r>
          </a:p>
          <a:p>
            <a:r>
              <a:rPr lang="ru-RU" sz="2400" b="1" i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Педагог-психолог высшей квалификационной категории </a:t>
            </a:r>
          </a:p>
          <a:p>
            <a:r>
              <a:rPr lang="ru-RU" sz="2400" b="1" i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МСОШ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1297587"/>
            <a:ext cx="5511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проект</a:t>
            </a:r>
          </a:p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496" y="2136338"/>
            <a:ext cx="78306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cap="none" spc="50" dirty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«Банк дидактического </a:t>
            </a:r>
            <a:r>
              <a:rPr lang="ru-RU" sz="3200" b="1" i="1" cap="none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инструментария</a:t>
            </a:r>
          </a:p>
          <a:p>
            <a:pPr algn="ctr"/>
            <a:r>
              <a:rPr lang="ru-RU" sz="3200" b="1" i="1" cap="none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cap="none" spc="50" dirty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работы с обучающимися</a:t>
            </a:r>
            <a:r>
              <a:rPr lang="ru-RU" sz="3200" b="1" i="1" cap="none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200" b="1" i="1" cap="none" spc="50" dirty="0" smtClean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cap="none" spc="50" dirty="0">
                <a:ln w="11430"/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имеющими  ОВЗ »</a:t>
            </a:r>
            <a:endParaRPr lang="ru-RU" sz="3200" b="1" cap="none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93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3161" y="620688"/>
            <a:ext cx="509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Вязаный конструктор на липучках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6048672" cy="45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16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84784"/>
            <a:ext cx="413055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1779" y="476672"/>
            <a:ext cx="161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Геоборд</a:t>
            </a:r>
            <a:endParaRPr lang="ru-RU" sz="32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46575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84784"/>
            <a:ext cx="9445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61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6555" r="2712" b="12560"/>
          <a:stretch/>
        </p:blipFill>
        <p:spPr bwMode="auto">
          <a:xfrm>
            <a:off x="467544" y="1268760"/>
            <a:ext cx="849694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9351" y="548680"/>
            <a:ext cx="272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Арт-тетрадь</a:t>
            </a:r>
            <a:endParaRPr lang="ru-RU" sz="32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4" r="31485" b="18064"/>
          <a:stretch/>
        </p:blipFill>
        <p:spPr bwMode="auto">
          <a:xfrm>
            <a:off x="1331640" y="1599072"/>
            <a:ext cx="6480720" cy="374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4637" y="764704"/>
            <a:ext cx="5574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Мульттренинг</a:t>
            </a:r>
            <a:r>
              <a:rPr lang="ru-RU" sz="28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«Правила дружбы»</a:t>
            </a:r>
            <a:endParaRPr lang="ru-RU" sz="2800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5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7" y="0"/>
            <a:ext cx="9175957" cy="688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8432" y="2133561"/>
            <a:ext cx="65602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Продолжение следует…</a:t>
            </a:r>
          </a:p>
          <a:p>
            <a:pPr algn="ctr"/>
            <a:r>
              <a:rPr lang="ru-RU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Желаю творческих успехов!</a:t>
            </a:r>
            <a:endParaRPr lang="ru-RU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279268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-обучающиеся с ОВЗ требуют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индивидуального подхода в создании специальных условий для обучения и воспитания.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МБОУ МСОШ  развивающая среда организована в Сенсорной комнате, оснащение которой постоянно пополняется, но периодически изнашивается.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разные нозологические группы (РАС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ЗПР, интеллектуальную недостаточность, нарушения зрения, слуха,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речи)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-возможности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выбора темы и продукта Итогового индивидуального проекта (ИИП) учеников  8-10кл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ввиду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того, что ученики  8-10 классов ежегодно  испытывают трудности в выборе темы для ИИП и в поселке отсутствуют любые  развивающие центры, данный  проект является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актуальным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востребованным.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8924" y="548680"/>
            <a:ext cx="2878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7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82089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Проект направлен не только на материальную составляющую, но и на формирование у его участников чувства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ответственности, заинтересованности в помощи особенным детям, формирование интереса к теоретическим аспектам проблемы, развитие творческого потенциала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проекта: расширение и обновление дидактического инструментария для работы с детьми с ОВЗ через разработку индивидуальных итоговых проектов.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9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5846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1.Повышение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качества ИИП и продуктов в 8-10кл.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2.Повышение заинтересованности и мотивации у обучающихся к выбору темы, направленной на расширение методической и дидактической базы  для работы с обучающимися с ОВЗ.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3.Привлечение большего количества  педагогов - руководителей проектов к данной теме.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Подготовка обучающихся к выступлениям на конференциях разного уровня.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5.Достаточное обновление банка дидактического материала в Сенсорной комнате.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9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-338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Содержание проекта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35280"/>
            <a:ext cx="4320479" cy="57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805900"/>
              </p:ext>
            </p:extLst>
          </p:nvPr>
        </p:nvGraphicFramePr>
        <p:xfrm>
          <a:off x="4932040" y="714712"/>
          <a:ext cx="4176464" cy="581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Документ" r:id="rId6" imgW="6085392" imgH="9214799" progId="Word.Document.12">
                  <p:embed/>
                </p:oleObj>
              </mc:Choice>
              <mc:Fallback>
                <p:oleObj name="Документ" r:id="rId6" imgW="6085392" imgH="9214799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714712"/>
                        <a:ext cx="4176464" cy="58106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810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67055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3605" y="1018628"/>
            <a:ext cx="3618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Сенсорная коробка</a:t>
            </a:r>
            <a:endParaRPr lang="ru-RU" sz="32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9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320480" cy="363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5150" y="836712"/>
            <a:ext cx="3213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Тактильные мешочки</a:t>
            </a:r>
            <a:endParaRPr lang="ru-RU" sz="2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10" y="1329225"/>
            <a:ext cx="281622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09674" y="5404574"/>
            <a:ext cx="249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Обучающаяся с РАС</a:t>
            </a:r>
            <a:endParaRPr lang="ru-RU" sz="2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5940152" y="1459632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34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620688"/>
            <a:ext cx="6615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с применением пластиковой иглы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9628"/>
            <a:ext cx="4420592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23924"/>
            <a:ext cx="319405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6" y="3933056"/>
            <a:ext cx="3048089" cy="24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56" y="3789040"/>
            <a:ext cx="9445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81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69269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гры </a:t>
            </a:r>
            <a:r>
              <a:rPr lang="ru-RU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развитие мелкой моторики руки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0" y="1268760"/>
            <a:ext cx="409287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84" y="1268760"/>
            <a:ext cx="326324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5764613"/>
            <a:ext cx="3079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Обучающийся с ЗПР</a:t>
            </a:r>
            <a:endParaRPr lang="ru-RU" sz="24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556792"/>
            <a:ext cx="9445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7566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56</TotalTime>
  <Words>290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Главная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Леонтьев</dc:creator>
  <cp:lastModifiedBy>-</cp:lastModifiedBy>
  <cp:revision>7</cp:revision>
  <dcterms:created xsi:type="dcterms:W3CDTF">2024-03-19T08:58:33Z</dcterms:created>
  <dcterms:modified xsi:type="dcterms:W3CDTF">2024-10-19T09:13:23Z</dcterms:modified>
</cp:coreProperties>
</file>